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B9A8"/>
    <a:srgbClr val="3F835B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4" d="100"/>
          <a:sy n="14" d="100"/>
        </p:scale>
        <p:origin x="2103" y="1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AC469-5332-49CF-BB26-B7D8BD663D01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3300" y="1143000"/>
            <a:ext cx="2311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AE9FA-6DF2-4E2C-9DFE-3FDBA3DD478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3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28620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1pPr>
    <a:lvl2pPr marL="1814310" algn="l" defTabSz="3628620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2pPr>
    <a:lvl3pPr marL="3628620" algn="l" defTabSz="3628620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3pPr>
    <a:lvl4pPr marL="5442930" algn="l" defTabSz="3628620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4pPr>
    <a:lvl5pPr marL="7257240" algn="l" defTabSz="3628620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5pPr>
    <a:lvl6pPr marL="9071550" algn="l" defTabSz="3628620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6pPr>
    <a:lvl7pPr marL="10885860" algn="l" defTabSz="3628620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7pPr>
    <a:lvl8pPr marL="12700170" algn="l" defTabSz="3628620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8pPr>
    <a:lvl9pPr marL="14514480" algn="l" defTabSz="3628620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3300" y="1143000"/>
            <a:ext cx="2311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7AE9FA-6DF2-4E2C-9DFE-3FDBA3DD47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0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0DD2-B2D3-4133-800F-AC97CD81479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40475-B677-4FC1-BA5A-251917E596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19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0DD2-B2D3-4133-800F-AC97CD81479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40475-B677-4FC1-BA5A-251917E596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71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0DD2-B2D3-4133-800F-AC97CD81479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40475-B677-4FC1-BA5A-251917E596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114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0DD2-B2D3-4133-800F-AC97CD81479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40475-B677-4FC1-BA5A-251917E596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78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0DD2-B2D3-4133-800F-AC97CD81479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40475-B677-4FC1-BA5A-251917E596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663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0DD2-B2D3-4133-800F-AC97CD81479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40475-B677-4FC1-BA5A-251917E596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2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0DD2-B2D3-4133-800F-AC97CD81479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40475-B677-4FC1-BA5A-251917E596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6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0DD2-B2D3-4133-800F-AC97CD81479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40475-B677-4FC1-BA5A-251917E596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39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0DD2-B2D3-4133-800F-AC97CD81479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40475-B677-4FC1-BA5A-251917E596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112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0DD2-B2D3-4133-800F-AC97CD81479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40475-B677-4FC1-BA5A-251917E596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10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0DD2-B2D3-4133-800F-AC97CD81479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40475-B677-4FC1-BA5A-251917E596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48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90DD2-B2D3-4133-800F-AC97CD81479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40475-B677-4FC1-BA5A-251917E596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61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41902" y="1119540"/>
            <a:ext cx="29914498" cy="170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499" dirty="0" err="1">
                <a:cs typeface="Arial" panose="020B0604020202020204" pitchFamily="34" charset="0"/>
              </a:rPr>
              <a:t>Título</a:t>
            </a:r>
            <a:r>
              <a:rPr lang="en-US" sz="10499" dirty="0">
                <a:cs typeface="Arial" panose="020B0604020202020204" pitchFamily="34" charset="0"/>
              </a:rPr>
              <a:t> do </a:t>
            </a:r>
            <a:r>
              <a:rPr lang="en-US" sz="10499" dirty="0" err="1">
                <a:cs typeface="Arial" panose="020B0604020202020204" pitchFamily="34" charset="0"/>
              </a:rPr>
              <a:t>trabalho</a:t>
            </a:r>
            <a:endParaRPr lang="en-US" sz="10499" dirty="0"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0929" y="4763244"/>
            <a:ext cx="268083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111111"/>
                </a:solidFill>
                <a:ea typeface="Aptos" pitchFamily="34" charset="-122"/>
                <a:cs typeface="Arial" panose="020B0604020202020204" pitchFamily="34" charset="0"/>
              </a:rPr>
              <a:t>Nome do Autor 1¹; Nome do Autor 2²; Nome do Autor 3³</a:t>
            </a:r>
            <a:endParaRPr lang="en-US" sz="3500" dirty="0">
              <a:cs typeface="Arial" panose="020B0604020202020204" pitchFamily="34" charset="0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1110929" y="5310946"/>
            <a:ext cx="268083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6A7280"/>
                </a:solidFill>
                <a:ea typeface="Aptos" pitchFamily="34" charset="-122"/>
                <a:cs typeface="Arial" panose="020B0604020202020204" pitchFamily="34" charset="0"/>
              </a:rPr>
              <a:t>¹Instituição / </a:t>
            </a:r>
            <a:r>
              <a:rPr lang="en-US" sz="3200" dirty="0" err="1">
                <a:solidFill>
                  <a:srgbClr val="6A7280"/>
                </a:solidFill>
                <a:ea typeface="Aptos" pitchFamily="34" charset="-122"/>
                <a:cs typeface="Arial" panose="020B0604020202020204" pitchFamily="34" charset="0"/>
              </a:rPr>
              <a:t>Programa</a:t>
            </a:r>
            <a:r>
              <a:rPr lang="en-US" sz="3200" dirty="0">
                <a:solidFill>
                  <a:srgbClr val="6A7280"/>
                </a:solidFill>
                <a:ea typeface="Aptos" pitchFamily="34" charset="-122"/>
                <a:cs typeface="Arial" panose="020B0604020202020204" pitchFamily="34" charset="0"/>
              </a:rPr>
              <a:t> / E-mail • ²Instituição • ³Instituição</a:t>
            </a:r>
            <a:endParaRPr lang="en-US" sz="3200" dirty="0"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57790185-FBA5-C997-560C-6A70C52DDAF0}"/>
              </a:ext>
            </a:extLst>
          </p:cNvPr>
          <p:cNvGrpSpPr/>
          <p:nvPr/>
        </p:nvGrpSpPr>
        <p:grpSpPr>
          <a:xfrm>
            <a:off x="1012636" y="19820986"/>
            <a:ext cx="14991556" cy="8911861"/>
            <a:chOff x="351752" y="7774730"/>
            <a:chExt cx="8565832" cy="5093055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456180CC-1D76-0CC8-B3B8-B5805AD1E86D}"/>
                </a:ext>
              </a:extLst>
            </p:cNvPr>
            <p:cNvSpPr txBox="1"/>
            <p:nvPr/>
          </p:nvSpPr>
          <p:spPr>
            <a:xfrm>
              <a:off x="351752" y="8101118"/>
              <a:ext cx="8565832" cy="4766667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sz="3200" dirty="0" err="1">
                  <a:ea typeface="Calibri" panose="020F0502020204030204" pitchFamily="34" charset="0"/>
                  <a:cs typeface="Arial" panose="020B0604020202020204" pitchFamily="34" charset="0"/>
                </a:rPr>
                <a:t>Texto</a:t>
              </a:r>
              <a:r>
                <a:rPr lang="en-US" sz="3150" dirty="0"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E28BBEC1-E6FE-4BFF-BC9B-22E6ABB37B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752" y="7774730"/>
              <a:ext cx="8565832" cy="535079"/>
            </a:xfrm>
            <a:prstGeom prst="round2DiagRect">
              <a:avLst/>
            </a:prstGeom>
            <a:solidFill>
              <a:srgbClr val="3F835B"/>
            </a:solidFill>
            <a:ln>
              <a:solidFill>
                <a:srgbClr val="3F835B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defTabSz="6300571">
                <a:defRPr/>
              </a:pPr>
              <a:r>
                <a:rPr lang="pt-BR" sz="4899" b="1" dirty="0">
                  <a:ln w="0"/>
                  <a:solidFill>
                    <a:schemeClr val="bg1"/>
                  </a:solidFill>
                  <a:cs typeface="Arial" panose="020B0604020202020204" pitchFamily="34" charset="0"/>
                </a:rPr>
                <a:t>Metodologia</a:t>
              </a:r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5A2F55B3-A5F3-82FE-ECAB-00C1F0A8192A}"/>
              </a:ext>
            </a:extLst>
          </p:cNvPr>
          <p:cNvGrpSpPr/>
          <p:nvPr/>
        </p:nvGrpSpPr>
        <p:grpSpPr>
          <a:xfrm>
            <a:off x="1015920" y="6888358"/>
            <a:ext cx="14988274" cy="12431010"/>
            <a:chOff x="1015920" y="6888358"/>
            <a:chExt cx="14988274" cy="12431010"/>
          </a:xfrm>
        </p:grpSpPr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42EECE4E-E59D-F643-7312-D9FDF4F315DA}"/>
                </a:ext>
              </a:extLst>
            </p:cNvPr>
            <p:cNvSpPr txBox="1"/>
            <p:nvPr/>
          </p:nvSpPr>
          <p:spPr>
            <a:xfrm>
              <a:off x="1015922" y="7423804"/>
              <a:ext cx="14988272" cy="11895564"/>
            </a:xfrm>
            <a:prstGeom prst="rect">
              <a:avLst/>
            </a:prstGeom>
            <a:noFill/>
            <a:ln>
              <a:solidFill>
                <a:srgbClr val="57B9A8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endParaRPr lang="en-US" sz="315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r>
                <a:rPr lang="en-US" sz="3200" dirty="0" err="1">
                  <a:ea typeface="SimSun" panose="02010600030101010101" pitchFamily="2" charset="-122"/>
                  <a:cs typeface="Arial" panose="020B0604020202020204" pitchFamily="34" charset="0"/>
                </a:rPr>
                <a:t>Texto</a:t>
              </a:r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9" name="CaixaDeTexto 11">
              <a:extLst>
                <a:ext uri="{FF2B5EF4-FFF2-40B4-BE49-F238E27FC236}">
                  <a16:creationId xmlns:a16="http://schemas.microsoft.com/office/drawing/2014/main" id="{A6074D2E-DDCA-8F17-00E4-26885C77BF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5920" y="6888358"/>
              <a:ext cx="14988272" cy="936285"/>
            </a:xfrm>
            <a:prstGeom prst="round2DiagRect">
              <a:avLst/>
            </a:prstGeom>
            <a:solidFill>
              <a:srgbClr val="3F835B"/>
            </a:solidFill>
            <a:ln>
              <a:solidFill>
                <a:srgbClr val="57B9A8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eaLnBrk="1" hangingPunct="1"/>
              <a:r>
                <a:rPr lang="pt-BR" altLang="pt-BR" sz="4899" b="1" dirty="0">
                  <a:ln w="0"/>
                  <a:solidFill>
                    <a:schemeClr val="bg1"/>
                  </a:solidFill>
                  <a:cs typeface="Arial" panose="020B0604020202020204" pitchFamily="34" charset="0"/>
                </a:rPr>
                <a:t>Introdução</a:t>
              </a:r>
              <a:endParaRPr lang="pt-BR" altLang="pt-BR" sz="5599" b="1" dirty="0">
                <a:ln w="0"/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CE88DF3F-8E2C-A5F8-F0B2-2D75973AAE56}"/>
              </a:ext>
            </a:extLst>
          </p:cNvPr>
          <p:cNvGrpSpPr/>
          <p:nvPr/>
        </p:nvGrpSpPr>
        <p:grpSpPr>
          <a:xfrm>
            <a:off x="955270" y="29308684"/>
            <a:ext cx="14991556" cy="10997012"/>
            <a:chOff x="338363" y="11705929"/>
            <a:chExt cx="8600614" cy="6284700"/>
          </a:xfrm>
        </p:grpSpPr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456180CC-1D76-0CC8-B3B8-B5805AD1E86D}"/>
                </a:ext>
              </a:extLst>
            </p:cNvPr>
            <p:cNvSpPr txBox="1"/>
            <p:nvPr/>
          </p:nvSpPr>
          <p:spPr>
            <a:xfrm>
              <a:off x="338363" y="12036694"/>
              <a:ext cx="8600614" cy="5953935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sz="3200" dirty="0" err="1">
                  <a:ea typeface="Calibri" panose="020F0502020204030204" pitchFamily="34" charset="0"/>
                  <a:cs typeface="Arial" panose="020B0604020202020204" pitchFamily="34" charset="0"/>
                </a:rPr>
                <a:t>Texto</a:t>
              </a:r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sz="3150" dirty="0"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E28BBEC1-E6FE-4BFF-BC9B-22E6ABB37B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364" y="11705929"/>
              <a:ext cx="8600613" cy="535079"/>
            </a:xfrm>
            <a:prstGeom prst="round2DiagRect">
              <a:avLst/>
            </a:prstGeom>
            <a:solidFill>
              <a:srgbClr val="3F835B"/>
            </a:solidFill>
            <a:ln>
              <a:solidFill>
                <a:srgbClr val="3F835B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defTabSz="6300571">
                <a:defRPr/>
              </a:pPr>
              <a:r>
                <a:rPr lang="pt-BR" sz="4899" b="1" dirty="0">
                  <a:ln w="0"/>
                  <a:solidFill>
                    <a:schemeClr val="bg1"/>
                  </a:solidFill>
                  <a:cs typeface="Arial" panose="020B0604020202020204" pitchFamily="34" charset="0"/>
                </a:rPr>
                <a:t>Resultados e Discussão</a:t>
              </a:r>
            </a:p>
          </p:txBody>
        </p:sp>
      </p:grpSp>
      <p:grpSp>
        <p:nvGrpSpPr>
          <p:cNvPr id="73" name="Agrupar 72"/>
          <p:cNvGrpSpPr/>
          <p:nvPr/>
        </p:nvGrpSpPr>
        <p:grpSpPr>
          <a:xfrm>
            <a:off x="16452461" y="30747577"/>
            <a:ext cx="14991556" cy="4678498"/>
            <a:chOff x="9263809" y="20349661"/>
            <a:chExt cx="8390831" cy="2673722"/>
          </a:xfrm>
        </p:grpSpPr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456180CC-1D76-0CC8-B3B8-B5805AD1E86D}"/>
                </a:ext>
              </a:extLst>
            </p:cNvPr>
            <p:cNvSpPr txBox="1"/>
            <p:nvPr/>
          </p:nvSpPr>
          <p:spPr>
            <a:xfrm>
              <a:off x="9263809" y="20719202"/>
              <a:ext cx="8390831" cy="2304181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endParaRPr lang="en-US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sz="3200" dirty="0" err="1">
                  <a:ea typeface="Times New Roman" panose="02020603050405020304" pitchFamily="18" charset="0"/>
                  <a:cs typeface="Arial" panose="020B0604020202020204" pitchFamily="34" charset="0"/>
                </a:rPr>
                <a:t>Agradecimentos</a:t>
              </a:r>
              <a:r>
                <a:rPr lang="en-US" sz="3200" dirty="0">
                  <a:ea typeface="Times New Roman" panose="02020603050405020304" pitchFamily="18" charset="0"/>
                  <a:cs typeface="Arial" panose="020B0604020202020204" pitchFamily="34" charset="0"/>
                </a:rPr>
                <a:t>.</a:t>
              </a:r>
            </a:p>
            <a:p>
              <a:pPr algn="just"/>
              <a:endParaRPr lang="en-US" sz="3200" dirty="0"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just"/>
              <a:endParaRPr lang="en-US" sz="3200" dirty="0"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just"/>
              <a:endParaRPr lang="pt-BR" sz="3200" dirty="0"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E28BBEC1-E6FE-4BFF-BC9B-22E6ABB37B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63809" y="20349661"/>
              <a:ext cx="8390831" cy="583810"/>
            </a:xfrm>
            <a:prstGeom prst="round2DiagRect">
              <a:avLst/>
            </a:prstGeom>
            <a:solidFill>
              <a:srgbClr val="3F835B"/>
            </a:solidFill>
            <a:ln>
              <a:solidFill>
                <a:srgbClr val="3F835B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defTabSz="6300571">
                <a:defRPr/>
              </a:pPr>
              <a:r>
                <a:rPr lang="pt-BR" sz="5400" b="1" dirty="0">
                  <a:ln w="0"/>
                  <a:solidFill>
                    <a:schemeClr val="bg1"/>
                  </a:solidFill>
                  <a:cs typeface="Arial" panose="020B0604020202020204" pitchFamily="34" charset="0"/>
                </a:rPr>
                <a:t>Agradecimentos</a:t>
              </a:r>
              <a:endParaRPr lang="pt-BR" sz="6000" b="1" dirty="0">
                <a:ln w="0"/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93" name="Agrupar 92">
            <a:extLst>
              <a:ext uri="{FF2B5EF4-FFF2-40B4-BE49-F238E27FC236}">
                <a16:creationId xmlns:a16="http://schemas.microsoft.com/office/drawing/2014/main" id="{0A6E7EE5-1C3C-FFE8-0774-A3188201985A}"/>
              </a:ext>
            </a:extLst>
          </p:cNvPr>
          <p:cNvGrpSpPr/>
          <p:nvPr/>
        </p:nvGrpSpPr>
        <p:grpSpPr>
          <a:xfrm>
            <a:off x="16391808" y="36153739"/>
            <a:ext cx="14991556" cy="4669830"/>
            <a:chOff x="9286670" y="22387514"/>
            <a:chExt cx="8344119" cy="2668769"/>
          </a:xfrm>
        </p:grpSpPr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id="{456180CC-1D76-0CC8-B3B8-B5805AD1E86D}"/>
                </a:ext>
              </a:extLst>
            </p:cNvPr>
            <p:cNvSpPr txBox="1"/>
            <p:nvPr/>
          </p:nvSpPr>
          <p:spPr>
            <a:xfrm>
              <a:off x="9286670" y="22752101"/>
              <a:ext cx="8344119" cy="2304182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endParaRPr lang="pt-BR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pt-BR" sz="3200" dirty="0">
                  <a:ea typeface="Calibri" panose="020F0502020204030204" pitchFamily="34" charset="0"/>
                  <a:cs typeface="Arial" panose="020B0604020202020204" pitchFamily="34" charset="0"/>
                </a:rPr>
                <a:t>Referenciar a partir da ABNT</a:t>
              </a:r>
            </a:p>
            <a:p>
              <a:pPr algn="just"/>
              <a:endParaRPr lang="pt-BR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pt-BR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pt-BR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pt-BR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pt-BR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pt-BR" sz="3200" dirty="0"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CaixaDeTexto 71">
              <a:extLst>
                <a:ext uri="{FF2B5EF4-FFF2-40B4-BE49-F238E27FC236}">
                  <a16:creationId xmlns:a16="http://schemas.microsoft.com/office/drawing/2014/main" id="{E28BBEC1-E6FE-4BFF-BC9B-22E6ABB37B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86670" y="22387514"/>
              <a:ext cx="8344119" cy="535079"/>
            </a:xfrm>
            <a:prstGeom prst="round2DiagRect">
              <a:avLst/>
            </a:prstGeom>
            <a:solidFill>
              <a:srgbClr val="3F835B"/>
            </a:solidFill>
            <a:ln>
              <a:solidFill>
                <a:srgbClr val="3F835B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defTabSz="6300571">
                <a:defRPr/>
              </a:pPr>
              <a:r>
                <a:rPr lang="pt-BR" sz="4899" b="1" dirty="0">
                  <a:ln w="0"/>
                  <a:solidFill>
                    <a:schemeClr val="bg1"/>
                  </a:solidFill>
                  <a:cs typeface="Arial" panose="020B0604020202020204" pitchFamily="34" charset="0"/>
                </a:rPr>
                <a:t>Referências</a:t>
              </a:r>
              <a:endParaRPr lang="pt-BR" sz="4200" b="1" dirty="0">
                <a:ln w="0"/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00" name="Agrupar 99">
            <a:extLst>
              <a:ext uri="{FF2B5EF4-FFF2-40B4-BE49-F238E27FC236}">
                <a16:creationId xmlns:a16="http://schemas.microsoft.com/office/drawing/2014/main" id="{3909CA99-06C1-A7D9-E378-5B10CB0DF232}"/>
              </a:ext>
            </a:extLst>
          </p:cNvPr>
          <p:cNvGrpSpPr/>
          <p:nvPr/>
        </p:nvGrpSpPr>
        <p:grpSpPr>
          <a:xfrm>
            <a:off x="16391808" y="21477980"/>
            <a:ext cx="14991558" cy="7863379"/>
            <a:chOff x="282190" y="15950966"/>
            <a:chExt cx="8567549" cy="4493856"/>
          </a:xfrm>
        </p:grpSpPr>
        <p:sp>
          <p:nvSpPr>
            <p:cNvPr id="99" name="CaixaDeTexto 98">
              <a:extLst>
                <a:ext uri="{FF2B5EF4-FFF2-40B4-BE49-F238E27FC236}">
                  <a16:creationId xmlns:a16="http://schemas.microsoft.com/office/drawing/2014/main" id="{13EBB440-D31F-DD5E-9EE0-71409EB68DA0}"/>
                </a:ext>
              </a:extLst>
            </p:cNvPr>
            <p:cNvSpPr txBox="1"/>
            <p:nvPr/>
          </p:nvSpPr>
          <p:spPr>
            <a:xfrm>
              <a:off x="282190" y="16232214"/>
              <a:ext cx="8567548" cy="4212608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sz="3200" dirty="0" err="1">
                  <a:ea typeface="Calibri" panose="020F0502020204030204" pitchFamily="34" charset="0"/>
                  <a:cs typeface="Arial" panose="020B0604020202020204" pitchFamily="34" charset="0"/>
                </a:rPr>
                <a:t>Texto</a:t>
              </a:r>
              <a:r>
                <a:rPr lang="en-US" sz="3150" dirty="0"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en-US" sz="3150" dirty="0"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CaixaDeTexto 11">
              <a:extLst>
                <a:ext uri="{FF2B5EF4-FFF2-40B4-BE49-F238E27FC236}">
                  <a16:creationId xmlns:a16="http://schemas.microsoft.com/office/drawing/2014/main" id="{CBC22AAD-14E5-9339-1785-3E789807C0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191" y="15950966"/>
              <a:ext cx="8567548" cy="535079"/>
            </a:xfrm>
            <a:prstGeom prst="round2DiagRect">
              <a:avLst/>
            </a:prstGeom>
            <a:solidFill>
              <a:srgbClr val="3F835B"/>
            </a:solidFill>
            <a:ln>
              <a:solidFill>
                <a:srgbClr val="3F835B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eaLnBrk="1" hangingPunct="1"/>
              <a:r>
                <a:rPr lang="pt-BR" altLang="pt-BR" sz="4899" b="1" dirty="0">
                  <a:ln w="0"/>
                  <a:solidFill>
                    <a:schemeClr val="bg1"/>
                  </a:solidFill>
                  <a:cs typeface="Arial" panose="020B0604020202020204" pitchFamily="34" charset="0"/>
                </a:rPr>
                <a:t>Conclusões</a:t>
              </a:r>
              <a:endParaRPr lang="pt-BR" altLang="pt-BR" sz="5599" b="1" dirty="0">
                <a:ln w="0"/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pic>
        <p:nvPicPr>
          <p:cNvPr id="3" name="Image 0" descr="/mnt/data/gcv_logo_cropped.png">
            <a:extLst>
              <a:ext uri="{FF2B5EF4-FFF2-40B4-BE49-F238E27FC236}">
                <a16:creationId xmlns:a16="http://schemas.microsoft.com/office/drawing/2014/main" id="{0393DBC5-183A-01F4-AC58-BC6819203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2"/>
            <a:ext cx="8440366" cy="306243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C83AE1A-3544-D8E0-32FA-D5FA6ABA6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5693" y="-6243"/>
            <a:ext cx="7667075" cy="527476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B81E190C-5E91-3ADE-8ED8-52100FFFC30B}"/>
              </a:ext>
            </a:extLst>
          </p:cNvPr>
          <p:cNvSpPr txBox="1"/>
          <p:nvPr/>
        </p:nvSpPr>
        <p:spPr>
          <a:xfrm>
            <a:off x="16391808" y="6876122"/>
            <a:ext cx="14991556" cy="13372892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endParaRPr lang="en-US" sz="315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 err="1"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3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150" dirty="0"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82497255-08BE-89C1-C7DA-B271AB0FECE1}"/>
              </a:ext>
            </a:extLst>
          </p:cNvPr>
          <p:cNvGrpSpPr/>
          <p:nvPr/>
        </p:nvGrpSpPr>
        <p:grpSpPr>
          <a:xfrm>
            <a:off x="-1073011" y="40611998"/>
            <a:ext cx="4242931" cy="3062434"/>
            <a:chOff x="-450370" y="41800083"/>
            <a:chExt cx="1866680" cy="1597462"/>
          </a:xfrm>
        </p:grpSpPr>
        <p:sp>
          <p:nvSpPr>
            <p:cNvPr id="4" name="Semicírculo 3">
              <a:extLst>
                <a:ext uri="{FF2B5EF4-FFF2-40B4-BE49-F238E27FC236}">
                  <a16:creationId xmlns:a16="http://schemas.microsoft.com/office/drawing/2014/main" id="{F5517941-45A3-B20A-865A-5424B549FA17}"/>
                </a:ext>
              </a:extLst>
            </p:cNvPr>
            <p:cNvSpPr/>
            <p:nvPr/>
          </p:nvSpPr>
          <p:spPr>
            <a:xfrm rot="216658">
              <a:off x="538697" y="42583217"/>
              <a:ext cx="877613" cy="814328"/>
            </a:xfrm>
            <a:prstGeom prst="blockArc">
              <a:avLst>
                <a:gd name="adj1" fmla="val 8122216"/>
                <a:gd name="adj2" fmla="val 20666961"/>
                <a:gd name="adj3" fmla="val 25287"/>
              </a:avLst>
            </a:prstGeom>
            <a:solidFill>
              <a:srgbClr val="3594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3" name="Círculo Parcial 12">
              <a:extLst>
                <a:ext uri="{FF2B5EF4-FFF2-40B4-BE49-F238E27FC236}">
                  <a16:creationId xmlns:a16="http://schemas.microsoft.com/office/drawing/2014/main" id="{38CB47A9-9693-A5BF-1D70-B3ADE4629DA4}"/>
                </a:ext>
              </a:extLst>
            </p:cNvPr>
            <p:cNvSpPr/>
            <p:nvPr/>
          </p:nvSpPr>
          <p:spPr>
            <a:xfrm>
              <a:off x="-450370" y="42060895"/>
              <a:ext cx="964294" cy="1149594"/>
            </a:xfrm>
            <a:prstGeom prst="pie">
              <a:avLst/>
            </a:prstGeom>
            <a:solidFill>
              <a:srgbClr val="FECA2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5FE61180-C736-9E4C-BC95-26E736A6A487}"/>
                </a:ext>
              </a:extLst>
            </p:cNvPr>
            <p:cNvSpPr/>
            <p:nvPr/>
          </p:nvSpPr>
          <p:spPr>
            <a:xfrm>
              <a:off x="0" y="41800083"/>
              <a:ext cx="513923" cy="748749"/>
            </a:xfrm>
            <a:prstGeom prst="rect">
              <a:avLst/>
            </a:prstGeom>
            <a:solidFill>
              <a:srgbClr val="70B8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E4749EB8-5A3F-E5B3-F5B4-C6573B306193}"/>
              </a:ext>
            </a:extLst>
          </p:cNvPr>
          <p:cNvGrpSpPr/>
          <p:nvPr/>
        </p:nvGrpSpPr>
        <p:grpSpPr>
          <a:xfrm>
            <a:off x="30010265" y="41021475"/>
            <a:ext cx="2186631" cy="2029821"/>
            <a:chOff x="8501583" y="5735637"/>
            <a:chExt cx="1048817" cy="969602"/>
          </a:xfrm>
        </p:grpSpPr>
        <p:sp>
          <p:nvSpPr>
            <p:cNvPr id="23" name="Lágrima 22">
              <a:extLst>
                <a:ext uri="{FF2B5EF4-FFF2-40B4-BE49-F238E27FC236}">
                  <a16:creationId xmlns:a16="http://schemas.microsoft.com/office/drawing/2014/main" id="{35A7EDEB-76E3-0EB5-69AE-C0B9BAB024B3}"/>
                </a:ext>
              </a:extLst>
            </p:cNvPr>
            <p:cNvSpPr/>
            <p:nvPr userDrawn="1"/>
          </p:nvSpPr>
          <p:spPr>
            <a:xfrm rot="10800000">
              <a:off x="9019822" y="6234585"/>
              <a:ext cx="530578" cy="467893"/>
            </a:xfrm>
            <a:prstGeom prst="teardrop">
              <a:avLst/>
            </a:prstGeom>
            <a:solidFill>
              <a:srgbClr val="70B8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24" name="Lágrima 23">
              <a:extLst>
                <a:ext uri="{FF2B5EF4-FFF2-40B4-BE49-F238E27FC236}">
                  <a16:creationId xmlns:a16="http://schemas.microsoft.com/office/drawing/2014/main" id="{563EC35F-111A-9B9A-6D81-6D7B20F9F95D}"/>
                </a:ext>
              </a:extLst>
            </p:cNvPr>
            <p:cNvSpPr/>
            <p:nvPr userDrawn="1"/>
          </p:nvSpPr>
          <p:spPr>
            <a:xfrm>
              <a:off x="8978178" y="5735637"/>
              <a:ext cx="566052" cy="498948"/>
            </a:xfrm>
            <a:prstGeom prst="teardrop">
              <a:avLst/>
            </a:prstGeom>
            <a:solidFill>
              <a:srgbClr val="3594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97543748-FA11-FBC0-08E8-94859C657B15}"/>
                </a:ext>
              </a:extLst>
            </p:cNvPr>
            <p:cNvSpPr/>
            <p:nvPr userDrawn="1"/>
          </p:nvSpPr>
          <p:spPr>
            <a:xfrm>
              <a:off x="8501583" y="6265640"/>
              <a:ext cx="491247" cy="439599"/>
            </a:xfrm>
            <a:prstGeom prst="ellipse">
              <a:avLst/>
            </a:prstGeom>
            <a:solidFill>
              <a:srgbClr val="FECA2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0278927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1847</TotalTime>
  <Words>51</Words>
  <Application>Microsoft Office PowerPoint</Application>
  <PresentationFormat>Personalizar</PresentationFormat>
  <Paragraphs>120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SimSun</vt:lpstr>
      <vt:lpstr>Aptos</vt:lpstr>
      <vt:lpstr>Arial</vt:lpstr>
      <vt:lpstr>Calibri</vt:lpstr>
      <vt:lpstr>Calibri Light</vt:lpstr>
      <vt:lpstr>Times New Roman</vt:lpstr>
      <vt:lpstr>Tema do Office 2013 - 2022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Vb 2606</cp:lastModifiedBy>
  <cp:revision>53</cp:revision>
  <dcterms:created xsi:type="dcterms:W3CDTF">2021-11-21T07:45:58Z</dcterms:created>
  <dcterms:modified xsi:type="dcterms:W3CDTF">2026-08-30T08:12:02Z</dcterms:modified>
</cp:coreProperties>
</file>