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7D59F-6B75-43F1-B6BA-EAE79B7285E3}" type="datetimeFigureOut">
              <a:rPr lang="pt-BR" smtClean="0"/>
              <a:t>30/08/2026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93AA3-8474-4804-9AA4-2DFA61A0B0C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63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59017-5BB9-538B-1DE6-829F90D95C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 b="1"/>
            </a:lvl1pPr>
          </a:lstStyle>
          <a:p>
            <a:r>
              <a:rPr lang="pt-BR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48E15E-9B56-263C-DBA8-4CC09810FE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Autor 1, Instituição 1</a:t>
            </a:r>
          </a:p>
          <a:p>
            <a:r>
              <a:rPr lang="pt-BR" dirty="0"/>
              <a:t>Autor 2, Instituição 2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dirty="0"/>
              <a:t>Autor 3, Instituição 3</a:t>
            </a:r>
          </a:p>
        </p:txBody>
      </p:sp>
      <p:sp>
        <p:nvSpPr>
          <p:cNvPr id="7" name="Semicírculo 6">
            <a:extLst>
              <a:ext uri="{FF2B5EF4-FFF2-40B4-BE49-F238E27FC236}">
                <a16:creationId xmlns:a16="http://schemas.microsoft.com/office/drawing/2014/main" id="{EB8AA848-EA5D-599A-A2DD-F2115BB530C4}"/>
              </a:ext>
            </a:extLst>
          </p:cNvPr>
          <p:cNvSpPr/>
          <p:nvPr userDrawn="1"/>
        </p:nvSpPr>
        <p:spPr>
          <a:xfrm rot="216658">
            <a:off x="519080" y="6296730"/>
            <a:ext cx="877613" cy="814328"/>
          </a:xfrm>
          <a:prstGeom prst="blockArc">
            <a:avLst>
              <a:gd name="adj1" fmla="val 8122216"/>
              <a:gd name="adj2" fmla="val 20666961"/>
              <a:gd name="adj3" fmla="val 25287"/>
            </a:avLst>
          </a:prstGeom>
          <a:solidFill>
            <a:srgbClr val="3594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8" name="Círculo Parcial 7">
            <a:extLst>
              <a:ext uri="{FF2B5EF4-FFF2-40B4-BE49-F238E27FC236}">
                <a16:creationId xmlns:a16="http://schemas.microsoft.com/office/drawing/2014/main" id="{2EA781BC-9F4F-EB1C-861D-089FDBD0126E}"/>
              </a:ext>
            </a:extLst>
          </p:cNvPr>
          <p:cNvSpPr/>
          <p:nvPr userDrawn="1"/>
        </p:nvSpPr>
        <p:spPr>
          <a:xfrm>
            <a:off x="-469987" y="5774408"/>
            <a:ext cx="964294" cy="1149594"/>
          </a:xfrm>
          <a:prstGeom prst="pie">
            <a:avLst/>
          </a:prstGeom>
          <a:solidFill>
            <a:srgbClr val="FEC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8883090F-8888-6DA5-AF6C-B54EB5200B5B}"/>
              </a:ext>
            </a:extLst>
          </p:cNvPr>
          <p:cNvGrpSpPr/>
          <p:nvPr userDrawn="1"/>
        </p:nvGrpSpPr>
        <p:grpSpPr>
          <a:xfrm>
            <a:off x="11022201" y="5774408"/>
            <a:ext cx="1169799" cy="1058376"/>
            <a:chOff x="8501583" y="5735637"/>
            <a:chExt cx="1048817" cy="969602"/>
          </a:xfrm>
        </p:grpSpPr>
        <p:sp>
          <p:nvSpPr>
            <p:cNvPr id="9" name="Lágrima 8">
              <a:extLst>
                <a:ext uri="{FF2B5EF4-FFF2-40B4-BE49-F238E27FC236}">
                  <a16:creationId xmlns:a16="http://schemas.microsoft.com/office/drawing/2014/main" id="{E73B2356-F2BC-B7D1-03C4-55A3B8CEB965}"/>
                </a:ext>
              </a:extLst>
            </p:cNvPr>
            <p:cNvSpPr/>
            <p:nvPr userDrawn="1"/>
          </p:nvSpPr>
          <p:spPr>
            <a:xfrm rot="10800000">
              <a:off x="9019822" y="6234585"/>
              <a:ext cx="530578" cy="467893"/>
            </a:xfrm>
            <a:prstGeom prst="teardrop">
              <a:avLst/>
            </a:prstGeom>
            <a:solidFill>
              <a:srgbClr val="70B8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0" name="Lágrima 9">
              <a:extLst>
                <a:ext uri="{FF2B5EF4-FFF2-40B4-BE49-F238E27FC236}">
                  <a16:creationId xmlns:a16="http://schemas.microsoft.com/office/drawing/2014/main" id="{24AB8761-F749-5B20-96AD-40CCAEC73040}"/>
                </a:ext>
              </a:extLst>
            </p:cNvPr>
            <p:cNvSpPr/>
            <p:nvPr userDrawn="1"/>
          </p:nvSpPr>
          <p:spPr>
            <a:xfrm>
              <a:off x="8978178" y="5735637"/>
              <a:ext cx="566052" cy="498948"/>
            </a:xfrm>
            <a:prstGeom prst="teardrop">
              <a:avLst/>
            </a:prstGeom>
            <a:solidFill>
              <a:srgbClr val="3594C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7FF10751-80A4-B544-8478-E55D7A2B5066}"/>
                </a:ext>
              </a:extLst>
            </p:cNvPr>
            <p:cNvSpPr/>
            <p:nvPr userDrawn="1"/>
          </p:nvSpPr>
          <p:spPr>
            <a:xfrm>
              <a:off x="8501583" y="6265640"/>
              <a:ext cx="491247" cy="439599"/>
            </a:xfrm>
            <a:prstGeom prst="ellipse">
              <a:avLst/>
            </a:prstGeom>
            <a:solidFill>
              <a:srgbClr val="FECA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B4908F9E-4C21-4ABE-6872-25198E874AFC}"/>
              </a:ext>
            </a:extLst>
          </p:cNvPr>
          <p:cNvSpPr/>
          <p:nvPr userDrawn="1"/>
        </p:nvSpPr>
        <p:spPr>
          <a:xfrm>
            <a:off x="-19617" y="5513596"/>
            <a:ext cx="513923" cy="748749"/>
          </a:xfrm>
          <a:prstGeom prst="rect">
            <a:avLst/>
          </a:prstGeom>
          <a:solidFill>
            <a:srgbClr val="70B8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5" name="Círculo Parcial 4">
            <a:extLst>
              <a:ext uri="{FF2B5EF4-FFF2-40B4-BE49-F238E27FC236}">
                <a16:creationId xmlns:a16="http://schemas.microsoft.com/office/drawing/2014/main" id="{E354A2CA-0CBC-9163-E876-31DB1E60E124}"/>
              </a:ext>
            </a:extLst>
          </p:cNvPr>
          <p:cNvSpPr/>
          <p:nvPr userDrawn="1"/>
        </p:nvSpPr>
        <p:spPr>
          <a:xfrm rot="10800000">
            <a:off x="11702972" y="-152907"/>
            <a:ext cx="964294" cy="1149594"/>
          </a:xfrm>
          <a:prstGeom prst="pie">
            <a:avLst/>
          </a:prstGeom>
          <a:solidFill>
            <a:srgbClr val="FEC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693F94-DAC3-BA6B-8AB9-6CA822F5EA8D}"/>
              </a:ext>
            </a:extLst>
          </p:cNvPr>
          <p:cNvSpPr/>
          <p:nvPr userDrawn="1"/>
        </p:nvSpPr>
        <p:spPr>
          <a:xfrm rot="10800000">
            <a:off x="11702972" y="503304"/>
            <a:ext cx="513923" cy="748749"/>
          </a:xfrm>
          <a:prstGeom prst="rect">
            <a:avLst/>
          </a:prstGeom>
          <a:solidFill>
            <a:srgbClr val="70B8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99DFBE-47EE-42FA-6DCD-BF58C9C97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83" y="0"/>
            <a:ext cx="3260410" cy="120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6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B926B-C86E-54AC-E78C-C669B24E05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81037"/>
            <a:ext cx="10515600" cy="5862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t-BR" dirty="0"/>
              <a:t>Seção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40E235-96DD-687E-5393-C66BA5D81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CC7D67-5F3C-A439-48F3-7597133C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‹nº›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3D668DA-CD84-36BD-AFD2-686D14368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4" y="0"/>
            <a:ext cx="2038350" cy="75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0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B926B-C86E-54AC-E78C-C669B24E05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81038"/>
            <a:ext cx="10515600" cy="52499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t-BR" dirty="0"/>
              <a:t>Seção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40E235-96DD-687E-5393-C66BA5D81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CC7D67-5F3C-A439-48F3-7597133C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‹nº›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DCA471-714D-6CA2-54BC-645BE5BE85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681852"/>
            <a:ext cx="4525818" cy="117614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9FD47E3-D6E6-D9DD-D623-CDAC8387E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96831" y="5681852"/>
            <a:ext cx="444987" cy="1768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48F8824-2EED-F993-300C-9F63EE6CC2C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41818" y="5589516"/>
            <a:ext cx="2901860" cy="120704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DDDBAC5-5B14-46BD-FBEE-126E8C6CF1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43678" y="5858218"/>
            <a:ext cx="3685051" cy="66963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CB06D56-D114-30DF-20FF-422BEC5EEDC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34" y="0"/>
            <a:ext cx="2038350" cy="75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19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F24F40-8832-6C77-0FF2-1BC145A9D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2E57D9-4373-482F-9663-7369FD493E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60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A8546D6-9D5F-5929-0CC6-6A395DBEA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0340"/>
            <a:ext cx="9144000" cy="2387600"/>
          </a:xfrm>
        </p:spPr>
        <p:txBody>
          <a:bodyPr anchor="ctr"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B00463C0-145E-8DC4-F6FB-8193F9B82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7940"/>
            <a:ext cx="9144000" cy="1655762"/>
          </a:xfrm>
        </p:spPr>
        <p:txBody>
          <a:bodyPr>
            <a:normAutofit/>
          </a:bodyPr>
          <a:lstStyle/>
          <a:p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1, Instituição 1</a:t>
            </a:r>
          </a:p>
          <a:p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2, Instituição 2</a:t>
            </a:r>
          </a:p>
          <a:p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3, Instituição 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D75F608-2D3B-E6C9-5A9A-80A48555D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648" y="1344128"/>
            <a:ext cx="5435215" cy="373929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1597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Sumário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Introdução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e Métodos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Resultados e Discussão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Conclusão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Espaço para agradecimentos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19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81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 e 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46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 e 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>
              <a:latin typeface="+mj-lt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353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98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06901-3664-2656-F5DF-07BE756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4ADE6-3799-BF16-C4C9-E7B3024F1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5EB054-1124-5654-D952-FC27C964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717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B232D0-FFE9-4A8E-E458-A063CC592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dirty="0"/>
              <a:t>Agradecimentos</a:t>
            </a:r>
            <a:endParaRPr lang="pt-BR" sz="3200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55C902B6-A103-F16B-6DF7-8B910FE0E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566"/>
            <a:ext cx="10515600" cy="4351338"/>
          </a:xfrm>
        </p:spPr>
        <p:txBody>
          <a:bodyPr>
            <a:normAutofit/>
          </a:bodyPr>
          <a:lstStyle/>
          <a:p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4FDFF7-CFF6-87E7-92A1-A51000A6A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E57D9-4373-482F-9663-7369FD493E79}" type="slidenum">
              <a:rPr lang="pt-BR" smtClean="0"/>
              <a:t>8</a:t>
            </a:fld>
            <a:endParaRPr lang="pt-BR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485A9F19-445D-5B56-4BEF-FBD5FC46F9C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0143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A8546D6-9D5F-5929-0CC6-6A395DBEA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26938"/>
            <a:ext cx="9144000" cy="1101467"/>
          </a:xfrm>
        </p:spPr>
        <p:txBody>
          <a:bodyPr anchor="ctr"/>
          <a:lstStyle/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B00463C0-145E-8DC4-F6FB-8193F9B82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28405"/>
            <a:ext cx="9144000" cy="1655762"/>
          </a:xfrm>
        </p:spPr>
        <p:txBody>
          <a:bodyPr/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1, Instituição 1, E-mail 1</a:t>
            </a:r>
          </a:p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2, Instituição 2, E-mail 2</a:t>
            </a:r>
          </a:p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 3, Instituição 3, E-mail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F52B08B-63A7-C73C-4A57-2A128655AAC4}"/>
              </a:ext>
            </a:extLst>
          </p:cNvPr>
          <p:cNvSpPr txBox="1"/>
          <p:nvPr/>
        </p:nvSpPr>
        <p:spPr>
          <a:xfrm>
            <a:off x="4584441" y="1946831"/>
            <a:ext cx="3023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para finalização da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6263349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imes New Roman-fonte 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76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Times New Roman</vt:lpstr>
      <vt:lpstr>Tema do Office</vt:lpstr>
      <vt:lpstr>Título</vt:lpstr>
      <vt:lpstr>Sumário</vt:lpstr>
      <vt:lpstr>Introdução</vt:lpstr>
      <vt:lpstr>Material e Métodos</vt:lpstr>
      <vt:lpstr>Resultados e Discussão</vt:lpstr>
      <vt:lpstr>Conclusão</vt:lpstr>
      <vt:lpstr>Referências</vt:lpstr>
      <vt:lpstr>Agradecimentos</vt:lpstr>
      <vt:lpstr>Título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joao marcelo galiza</dc:creator>
  <cp:lastModifiedBy>Vb 2606</cp:lastModifiedBy>
  <cp:revision>8</cp:revision>
  <dcterms:created xsi:type="dcterms:W3CDTF">2026-07-22T11:23:36Z</dcterms:created>
  <dcterms:modified xsi:type="dcterms:W3CDTF">2026-08-30T08:11:22Z</dcterms:modified>
</cp:coreProperties>
</file>